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2" r:id="rId1"/>
  </p:sldMasterIdLst>
  <p:notesMasterIdLst>
    <p:notesMasterId r:id="rId41"/>
  </p:notesMasterIdLst>
  <p:sldIdLst>
    <p:sldId id="2127" r:id="rId2"/>
    <p:sldId id="1727" r:id="rId3"/>
    <p:sldId id="1275" r:id="rId4"/>
    <p:sldId id="2261" r:id="rId5"/>
    <p:sldId id="1956" r:id="rId6"/>
    <p:sldId id="2262" r:id="rId7"/>
    <p:sldId id="2133" r:id="rId8"/>
    <p:sldId id="2134" r:id="rId9"/>
    <p:sldId id="2135" r:id="rId10"/>
    <p:sldId id="2140" r:id="rId11"/>
    <p:sldId id="2141" r:id="rId12"/>
    <p:sldId id="2151" r:id="rId13"/>
    <p:sldId id="1958" r:id="rId14"/>
    <p:sldId id="2159" r:id="rId15"/>
    <p:sldId id="2162" r:id="rId16"/>
    <p:sldId id="2163" r:id="rId17"/>
    <p:sldId id="2164" r:id="rId18"/>
    <p:sldId id="2165" r:id="rId19"/>
    <p:sldId id="2167" r:id="rId20"/>
    <p:sldId id="2168" r:id="rId21"/>
    <p:sldId id="2169" r:id="rId22"/>
    <p:sldId id="2170" r:id="rId23"/>
    <p:sldId id="2166" r:id="rId24"/>
    <p:sldId id="2171" r:id="rId25"/>
    <p:sldId id="2174" r:id="rId26"/>
    <p:sldId id="2038" r:id="rId27"/>
    <p:sldId id="2211" r:id="rId28"/>
    <p:sldId id="2212" r:id="rId29"/>
    <p:sldId id="258" r:id="rId30"/>
    <p:sldId id="2214" r:id="rId31"/>
    <p:sldId id="2215" r:id="rId32"/>
    <p:sldId id="2216" r:id="rId33"/>
    <p:sldId id="2217" r:id="rId34"/>
    <p:sldId id="2224" r:id="rId35"/>
    <p:sldId id="2225" r:id="rId36"/>
    <p:sldId id="2226" r:id="rId37"/>
    <p:sldId id="2218" r:id="rId38"/>
    <p:sldId id="2219" r:id="rId39"/>
    <p:sldId id="2254" r:id="rId4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2" pos="3863" userDrawn="1">
          <p15:clr>
            <a:srgbClr val="A4A3A4"/>
          </p15:clr>
        </p15:guide>
        <p15:guide id="3" orient="horz" pos="2160" userDrawn="1">
          <p15:clr>
            <a:srgbClr val="A4A3A4"/>
          </p15:clr>
        </p15:guide>
        <p15:guide id="4" pos="3831">
          <p15:clr>
            <a:srgbClr val="A4A3A4"/>
          </p15:clr>
        </p15:guide>
        <p15:guide id="5" pos="3840">
          <p15:clr>
            <a:srgbClr val="A4A3A4"/>
          </p15:clr>
        </p15:guide>
        <p15:guide id="6" pos="383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D5824A"/>
    <a:srgbClr val="CC0000"/>
    <a:srgbClr val="BE0E2B"/>
    <a:srgbClr val="D61031"/>
    <a:srgbClr val="0179C0"/>
    <a:srgbClr val="8F4D11"/>
    <a:srgbClr val="EABE78"/>
    <a:srgbClr val="006600"/>
    <a:srgbClr val="D9B247"/>
    <a:srgbClr val="3333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9979" autoAdjust="0"/>
    <p:restoredTop sz="88790" autoAdjust="0"/>
  </p:normalViewPr>
  <p:slideViewPr>
    <p:cSldViewPr snapToGrid="0">
      <p:cViewPr varScale="1">
        <p:scale>
          <a:sx n="69" d="100"/>
          <a:sy n="69" d="100"/>
        </p:scale>
        <p:origin x="-96" y="-180"/>
      </p:cViewPr>
      <p:guideLst>
        <p:guide orient="horz" pos="2160"/>
        <p:guide pos="3863"/>
        <p:guide pos="3831"/>
        <p:guide pos="3840"/>
        <p:guide pos="383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40" d="100"/>
        <a:sy n="140" d="100"/>
      </p:scale>
      <p:origin x="0" y="390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B8B7BC-16D7-4B3C-B01D-00C164507536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4B1192-F8FD-4089-9937-AB6D7D8E514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763791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Title-GrommetsCombine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F316329C-BB15-431A-8248-CE2A98DA64A5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ACA51FA9-DB5D-4A14-9744-90907B3CCE09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2296082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6329C-BB15-431A-8248-CE2A98DA64A5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51FA9-DB5D-4A14-9744-90907B3CCE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774339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6329C-BB15-431A-8248-CE2A98DA64A5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51FA9-DB5D-4A14-9744-90907B3CCE09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0838316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6329C-BB15-431A-8248-CE2A98DA64A5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51FA9-DB5D-4A14-9744-90907B3CCE0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1807221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6329C-BB15-431A-8248-CE2A98DA64A5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51FA9-DB5D-4A14-9744-90907B3CCE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913753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6329C-BB15-431A-8248-CE2A98DA64A5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51FA9-DB5D-4A14-9744-90907B3CCE0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7531685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6329C-BB15-431A-8248-CE2A98DA64A5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51FA9-DB5D-4A14-9744-90907B3CCE09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904259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6329C-BB15-431A-8248-CE2A98DA64A5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51FA9-DB5D-4A14-9744-90907B3CCE09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9530717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6329C-BB15-431A-8248-CE2A98DA64A5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51FA9-DB5D-4A14-9744-90907B3CCE09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3490959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6329C-BB15-431A-8248-CE2A98DA64A5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51FA9-DB5D-4A14-9744-90907B3CCE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101166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6329C-BB15-431A-8248-CE2A98DA64A5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51FA9-DB5D-4A14-9744-90907B3CCE09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1758546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6329C-BB15-431A-8248-CE2A98DA64A5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51FA9-DB5D-4A14-9744-90907B3CCE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353391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1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1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6329C-BB15-431A-8248-CE2A98DA64A5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51FA9-DB5D-4A14-9744-90907B3CCE09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0218276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6329C-BB15-431A-8248-CE2A98DA64A5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51FA9-DB5D-4A14-9744-90907B3CCE09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1731038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6329C-BB15-431A-8248-CE2A98DA64A5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51FA9-DB5D-4A14-9744-90907B3CCE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250648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6329C-BB15-431A-8248-CE2A98DA64A5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51FA9-DB5D-4A14-9744-90907B3CCE09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593791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6329C-BB15-431A-8248-CE2A98DA64A5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51FA9-DB5D-4A14-9744-90907B3CCE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047308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Content-GrommetsCombined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F316329C-BB15-431A-8248-CE2A98DA64A5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ACA51FA9-DB5D-4A14-9744-90907B3CCE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209811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3" r:id="rId1"/>
    <p:sldLayoutId id="2147483884" r:id="rId2"/>
    <p:sldLayoutId id="2147483885" r:id="rId3"/>
    <p:sldLayoutId id="2147483886" r:id="rId4"/>
    <p:sldLayoutId id="2147483887" r:id="rId5"/>
    <p:sldLayoutId id="2147483888" r:id="rId6"/>
    <p:sldLayoutId id="2147483889" r:id="rId7"/>
    <p:sldLayoutId id="2147483890" r:id="rId8"/>
    <p:sldLayoutId id="2147483891" r:id="rId9"/>
    <p:sldLayoutId id="2147483892" r:id="rId10"/>
    <p:sldLayoutId id="2147483893" r:id="rId11"/>
    <p:sldLayoutId id="2147483894" r:id="rId12"/>
    <p:sldLayoutId id="2147483895" r:id="rId13"/>
    <p:sldLayoutId id="2147483896" r:id="rId14"/>
    <p:sldLayoutId id="2147483897" r:id="rId15"/>
    <p:sldLayoutId id="2147483898" r:id="rId16"/>
    <p:sldLayoutId id="2147483899" r:id="rId17"/>
  </p:sldLayoutIdLst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Relationship Id="rId4" Type="http://schemas.microsoft.com/office/2007/relationships/hdphoto" Target="../media/hdphoto4.wdp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Relationship Id="rId4" Type="http://schemas.microsoft.com/office/2007/relationships/hdphoto" Target="../media/hdphoto5.wdp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0.png"/><Relationship Id="rId7" Type="http://schemas.openxmlformats.org/officeDocument/2006/relationships/image" Target="../media/image12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11.pn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E:\++++++РАБОТА МИНСК\2020\Janyary\02 Классный чса Письма надежды\1 часть Эл почта\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6" y="0"/>
            <a:ext cx="12192001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596651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E:\++++++РАБОТА МИНСК\2020\Janyary\02 Классный чса Письма надежды\Полевая почта\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6" y="0"/>
            <a:ext cx="12192001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13497" y="2884524"/>
            <a:ext cx="355273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chemeClr val="accent3">
                    <a:lumMod val="75000"/>
                  </a:schemeClr>
                </a:solidFill>
              </a:rPr>
              <a:t>Полевая почта</a:t>
            </a:r>
            <a:endParaRPr lang="ru-RU" sz="3200" b="1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93456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E:\++++++РАБОТА МИНСК\2020\Janyary\02 Классный чса Письма надежды\Полевая почта\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5661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13497" y="2884524"/>
            <a:ext cx="355273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chemeClr val="accent3">
                    <a:lumMod val="75000"/>
                  </a:schemeClr>
                </a:solidFill>
              </a:rPr>
              <a:t>Полевая почта</a:t>
            </a:r>
            <a:endParaRPr lang="ru-RU" sz="32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90109" y="5734335"/>
            <a:ext cx="8017290" cy="830997"/>
          </a:xfrm>
          <a:prstGeom prst="rect">
            <a:avLst/>
          </a:prstGeom>
          <a:solidFill>
            <a:schemeClr val="bg1">
              <a:alpha val="74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400" dirty="0"/>
              <a:t>Письма, полученные из дома, придавали бойцам новые силы, с письмом в нагрудном кармане шли они в атаку на врага.</a:t>
            </a:r>
          </a:p>
        </p:txBody>
      </p:sp>
    </p:spTree>
    <p:extLst>
      <p:ext uri="{BB962C8B-B14F-4D97-AF65-F5344CB8AC3E}">
        <p14:creationId xmlns:p14="http://schemas.microsoft.com/office/powerpoint/2010/main" xmlns="" val="25034766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E:\++++++РАБОТА МИНСК\2020\Janyary\02 Классный чса Письма надежды\Полевая почта\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5661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861480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E:\++++++РАБОТА МИНСК\2020\Janyary\11 іконка лого новое\logo znanio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08314" y="-164298"/>
            <a:ext cx="2399085" cy="899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Картинки по запросу &quot;конверты-треугольники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4287" y="0"/>
            <a:ext cx="12192000" cy="7837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209190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ircle/>
      </p:transition>
    </mc:Choice>
    <mc:Fallback>
      <p:transition spd="slow">
        <p:circl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E:\++++++РАБОТА МИНСК\2020\Janyary\11 іконка лого новое\logo znanio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08314" y="-164298"/>
            <a:ext cx="2399085" cy="899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Картинки по запросу &quot;заход солнца. вербы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8134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464186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ircle/>
      </p:transition>
    </mc:Choice>
    <mc:Fallback>
      <p:transition spd="slow">
        <p:circl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E:\++++++РАБОТА МИНСК\2020\Janyary\02 Классный чса Письма надежды\3 страница Ленинград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7" y="-2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598314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E:\++++++РАБОТА МИНСК\2020\Janyary\02 Классный чса Письма надежды\3 страница Ленинград\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6" y="0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81569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E:\++++++РАБОТА МИНСК\2020\Janyary\02 Классный чса Письма надежды\3 страница Ленинград\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6" y="0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7010400" y="4954014"/>
            <a:ext cx="4791075" cy="1200329"/>
          </a:xfrm>
          <a:prstGeom prst="rect">
            <a:avLst/>
          </a:prstGeom>
          <a:solidFill>
            <a:schemeClr val="bg1">
              <a:alpha val="76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accent3">
                    <a:lumMod val="75000"/>
                  </a:schemeClr>
                </a:solidFill>
              </a:rPr>
              <a:t>«Блокадная ласточка» ― символ надежды на скорую встречу </a:t>
            </a:r>
            <a:br>
              <a:rPr lang="ru-RU" sz="2400" b="1" dirty="0">
                <a:solidFill>
                  <a:schemeClr val="accent3">
                    <a:lumMod val="75000"/>
                  </a:schemeClr>
                </a:solidFill>
              </a:rPr>
            </a:b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</a:rPr>
              <a:t>с родными и близкими.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2629554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E:\++++++РАБОТА МИНСК\2020\Janyary\02 Классный чса Письма надежды\правки\3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4287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Заголовок 5"/>
          <p:cNvSpPr txBox="1">
            <a:spLocks/>
          </p:cNvSpPr>
          <p:nvPr/>
        </p:nvSpPr>
        <p:spPr>
          <a:xfrm>
            <a:off x="6982820" y="2314798"/>
            <a:ext cx="4804867" cy="1781032"/>
          </a:xfrm>
          <a:prstGeom prst="rect">
            <a:avLst/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ru-RU" sz="2800" b="1" i="1" dirty="0">
                <a:solidFill>
                  <a:schemeClr val="accent3">
                    <a:lumMod val="75000"/>
                  </a:schemeClr>
                </a:solidFill>
              </a:rPr>
              <a:t>Сквозь года, и радость, </a:t>
            </a:r>
            <a:br>
              <a:rPr lang="ru-RU" sz="2800" b="1" i="1" dirty="0">
                <a:solidFill>
                  <a:schemeClr val="accent3">
                    <a:lumMod val="75000"/>
                  </a:schemeClr>
                </a:solidFill>
              </a:rPr>
            </a:br>
            <a:r>
              <a:rPr lang="ru-RU" sz="2800" b="1" i="1" dirty="0">
                <a:solidFill>
                  <a:schemeClr val="accent3">
                    <a:lumMod val="75000"/>
                  </a:schemeClr>
                </a:solidFill>
              </a:rPr>
              <a:t>					и невзгоды</a:t>
            </a:r>
          </a:p>
          <a:p>
            <a:pPr algn="l"/>
            <a:r>
              <a:rPr lang="ru-RU" sz="2800" b="1" i="1" dirty="0">
                <a:solidFill>
                  <a:schemeClr val="accent3">
                    <a:lumMod val="75000"/>
                  </a:schemeClr>
                </a:solidFill>
              </a:rPr>
              <a:t>Вечно будет мне </a:t>
            </a:r>
          </a:p>
          <a:p>
            <a:pPr algn="l"/>
            <a:r>
              <a:rPr lang="ru-RU" sz="2800" b="1" i="1" dirty="0">
                <a:solidFill>
                  <a:schemeClr val="accent3">
                    <a:lumMod val="75000"/>
                  </a:schemeClr>
                </a:solidFill>
              </a:rPr>
              <a:t>                          сиять одна −</a:t>
            </a:r>
          </a:p>
        </p:txBody>
      </p:sp>
    </p:spTree>
    <p:extLst>
      <p:ext uri="{BB962C8B-B14F-4D97-AF65-F5344CB8AC3E}">
        <p14:creationId xmlns:p14="http://schemas.microsoft.com/office/powerpoint/2010/main" xmlns="" val="14196834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E:\++++++РАБОТА МИНСК\2020\Janyary\02 Классный чса Письма надежды\СТИХИ\3\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7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Заголовок 5"/>
          <p:cNvSpPr txBox="1">
            <a:spLocks/>
          </p:cNvSpPr>
          <p:nvPr/>
        </p:nvSpPr>
        <p:spPr>
          <a:xfrm>
            <a:off x="6935195" y="2293222"/>
            <a:ext cx="4804867" cy="1781032"/>
          </a:xfrm>
          <a:prstGeom prst="rect">
            <a:avLst/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ru-RU" sz="2800" b="1" i="1" dirty="0">
                <a:solidFill>
                  <a:schemeClr val="accent3">
                    <a:lumMod val="75000"/>
                  </a:schemeClr>
                </a:solidFill>
              </a:rPr>
              <a:t>Та весна сорок </a:t>
            </a:r>
          </a:p>
          <a:p>
            <a:pPr algn="l"/>
            <a:r>
              <a:rPr lang="ru-RU" sz="2800" b="1" i="1" dirty="0">
                <a:solidFill>
                  <a:schemeClr val="accent3">
                    <a:lumMod val="75000"/>
                  </a:schemeClr>
                </a:solidFill>
              </a:rPr>
              <a:t>                         второго года,</a:t>
            </a:r>
          </a:p>
          <a:p>
            <a:pPr algn="l"/>
            <a:r>
              <a:rPr lang="ru-RU" sz="2800" b="1" i="1" dirty="0">
                <a:solidFill>
                  <a:schemeClr val="accent3">
                    <a:lumMod val="75000"/>
                  </a:schemeClr>
                </a:solidFill>
              </a:rPr>
              <a:t>В осажденном городе </a:t>
            </a:r>
          </a:p>
          <a:p>
            <a:pPr algn="l"/>
            <a:r>
              <a:rPr lang="ru-RU" sz="2800" b="1" i="1" dirty="0">
                <a:solidFill>
                  <a:schemeClr val="accent3">
                    <a:lumMod val="75000"/>
                  </a:schemeClr>
                </a:solidFill>
              </a:rPr>
              <a:t>                          весна.</a:t>
            </a:r>
          </a:p>
        </p:txBody>
      </p:sp>
    </p:spTree>
    <p:extLst>
      <p:ext uri="{BB962C8B-B14F-4D97-AF65-F5344CB8AC3E}">
        <p14:creationId xmlns:p14="http://schemas.microsoft.com/office/powerpoint/2010/main" xmlns="" val="157594136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>
        <p15:prstTrans prst="origami" invX="1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E:\++++++РАБОТА МИНСК\2020\Janyary\02 Классный чса Письма надежды\titu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7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99676" y="237651"/>
            <a:ext cx="579695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>
                <a:solidFill>
                  <a:schemeClr val="accent3">
                    <a:lumMod val="75000"/>
                  </a:schemeClr>
                </a:solidFill>
              </a:rPr>
              <a:t>Письма Победы – </a:t>
            </a:r>
          </a:p>
          <a:p>
            <a:pPr algn="ctr"/>
            <a:r>
              <a:rPr lang="ru-RU" sz="4800" b="1" dirty="0">
                <a:solidFill>
                  <a:schemeClr val="accent3">
                    <a:lumMod val="75000"/>
                  </a:schemeClr>
                </a:solidFill>
              </a:rPr>
              <a:t>письма судьбы, </a:t>
            </a:r>
          </a:p>
          <a:p>
            <a:pPr algn="ctr"/>
            <a:r>
              <a:rPr lang="ru-RU" sz="4800" b="1" dirty="0">
                <a:solidFill>
                  <a:schemeClr val="accent3">
                    <a:lumMod val="75000"/>
                  </a:schemeClr>
                </a:solidFill>
              </a:rPr>
              <a:t>любви и надежды</a:t>
            </a:r>
            <a:endParaRPr lang="ru-RU" sz="3600" b="1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960329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E:\++++++РАБОТА МИНСК\2020\Janyary\02 Классный чса Письма надежды\СТИХИ\3\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6" y="0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Заголовок 5"/>
          <p:cNvSpPr txBox="1">
            <a:spLocks/>
          </p:cNvSpPr>
          <p:nvPr/>
        </p:nvSpPr>
        <p:spPr>
          <a:xfrm>
            <a:off x="6878045" y="2125197"/>
            <a:ext cx="4804867" cy="1781032"/>
          </a:xfrm>
          <a:prstGeom prst="rect">
            <a:avLst/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ru-RU" sz="2800" b="1" i="1" dirty="0">
                <a:solidFill>
                  <a:schemeClr val="accent3">
                    <a:lumMod val="75000"/>
                  </a:schemeClr>
                </a:solidFill>
              </a:rPr>
              <a:t>Маленькую ласточку </a:t>
            </a:r>
          </a:p>
          <a:p>
            <a:pPr algn="l"/>
            <a:r>
              <a:rPr lang="ru-RU" sz="2800" b="1" i="1" dirty="0">
                <a:solidFill>
                  <a:schemeClr val="accent3">
                    <a:lumMod val="75000"/>
                  </a:schemeClr>
                </a:solidFill>
              </a:rPr>
              <a:t>						из жести</a:t>
            </a:r>
          </a:p>
          <a:p>
            <a:pPr algn="l"/>
            <a:r>
              <a:rPr lang="ru-RU" sz="2800" b="1" i="1" dirty="0">
                <a:solidFill>
                  <a:schemeClr val="accent3">
                    <a:lumMod val="75000"/>
                  </a:schemeClr>
                </a:solidFill>
              </a:rPr>
              <a:t>Я носила на груди сама.</a:t>
            </a:r>
          </a:p>
        </p:txBody>
      </p:sp>
    </p:spTree>
    <p:extLst>
      <p:ext uri="{BB962C8B-B14F-4D97-AF65-F5344CB8AC3E}">
        <p14:creationId xmlns:p14="http://schemas.microsoft.com/office/powerpoint/2010/main" xmlns="" val="205206826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>
        <p15:prstTrans prst="origami" invX="1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E:\++++++РАБОТА МИНСК\2020\Janyary\02 Классный чса Письма надежды\правки\3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171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Заголовок 5"/>
          <p:cNvSpPr txBox="1">
            <a:spLocks/>
          </p:cNvSpPr>
          <p:nvPr/>
        </p:nvSpPr>
        <p:spPr>
          <a:xfrm>
            <a:off x="6792320" y="2315697"/>
            <a:ext cx="4804867" cy="1781032"/>
          </a:xfrm>
          <a:prstGeom prst="rect">
            <a:avLst/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ru-RU" sz="2800" b="1" i="1" dirty="0">
                <a:solidFill>
                  <a:schemeClr val="accent3">
                    <a:lumMod val="75000"/>
                  </a:schemeClr>
                </a:solidFill>
              </a:rPr>
              <a:t>Это было знаком </a:t>
            </a:r>
          </a:p>
          <a:p>
            <a:pPr algn="l"/>
            <a:r>
              <a:rPr lang="ru-RU" sz="2800" b="1" i="1" dirty="0">
                <a:solidFill>
                  <a:schemeClr val="accent3">
                    <a:lumMod val="75000"/>
                  </a:schemeClr>
                </a:solidFill>
              </a:rPr>
              <a:t>                          доброй вести,</a:t>
            </a:r>
          </a:p>
          <a:p>
            <a:pPr algn="l"/>
            <a:r>
              <a:rPr lang="ru-RU" sz="2800" b="1" i="1" dirty="0">
                <a:solidFill>
                  <a:schemeClr val="accent3">
                    <a:lumMod val="75000"/>
                  </a:schemeClr>
                </a:solidFill>
              </a:rPr>
              <a:t>Это означало: </a:t>
            </a:r>
          </a:p>
          <a:p>
            <a:pPr algn="l"/>
            <a:r>
              <a:rPr lang="ru-RU" sz="2800" b="1" i="1" dirty="0">
                <a:solidFill>
                  <a:schemeClr val="accent3">
                    <a:lumMod val="75000"/>
                  </a:schemeClr>
                </a:solidFill>
              </a:rPr>
              <a:t>                         «Жду письма».</a:t>
            </a:r>
          </a:p>
        </p:txBody>
      </p:sp>
    </p:spTree>
    <p:extLst>
      <p:ext uri="{BB962C8B-B14F-4D97-AF65-F5344CB8AC3E}">
        <p14:creationId xmlns:p14="http://schemas.microsoft.com/office/powerpoint/2010/main" xmlns="" val="350975318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>
        <p15:prstTrans prst="origami" invX="1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E:\++++++РАБОТА МИНСК\2020\Janyary\02 Классный чса Письма надежды\СТИХИ\3\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5662" y="-2060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Заголовок 5"/>
          <p:cNvSpPr txBox="1">
            <a:spLocks/>
          </p:cNvSpPr>
          <p:nvPr/>
        </p:nvSpPr>
        <p:spPr>
          <a:xfrm>
            <a:off x="6906620" y="2336374"/>
            <a:ext cx="4804867" cy="1781032"/>
          </a:xfrm>
          <a:prstGeom prst="rect">
            <a:avLst/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ru-RU" sz="2800" b="1" i="1" dirty="0">
                <a:solidFill>
                  <a:schemeClr val="accent3">
                    <a:lumMod val="75000"/>
                  </a:schemeClr>
                </a:solidFill>
              </a:rPr>
              <a:t>Этот знак придумала 									блокада.</a:t>
            </a:r>
          </a:p>
          <a:p>
            <a:pPr algn="l"/>
            <a:r>
              <a:rPr lang="ru-RU" sz="2800" b="1" i="1" dirty="0">
                <a:solidFill>
                  <a:schemeClr val="accent3">
                    <a:lumMod val="75000"/>
                  </a:schemeClr>
                </a:solidFill>
              </a:rPr>
              <a:t>Знали мы, что только 									самолет,</a:t>
            </a:r>
          </a:p>
        </p:txBody>
      </p:sp>
    </p:spTree>
    <p:extLst>
      <p:ext uri="{BB962C8B-B14F-4D97-AF65-F5344CB8AC3E}">
        <p14:creationId xmlns:p14="http://schemas.microsoft.com/office/powerpoint/2010/main" xmlns="" val="304155840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>
        <p15:prstTrans prst="origami" invX="1"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E:\++++++РАБОТА МИНСК\2020\Janyary\02 Классный чса Письма надежды\правки\3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Заголовок 5"/>
          <p:cNvSpPr txBox="1">
            <a:spLocks/>
          </p:cNvSpPr>
          <p:nvPr/>
        </p:nvSpPr>
        <p:spPr>
          <a:xfrm>
            <a:off x="6911115" y="2830582"/>
            <a:ext cx="4804867" cy="1781032"/>
          </a:xfrm>
          <a:prstGeom prst="rect">
            <a:avLst/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ru-RU" sz="2800" b="1" i="1" dirty="0">
                <a:solidFill>
                  <a:schemeClr val="accent3">
                    <a:lumMod val="75000"/>
                  </a:schemeClr>
                </a:solidFill>
              </a:rPr>
              <a:t>Только птица к нам, </a:t>
            </a:r>
            <a:br>
              <a:rPr lang="ru-RU" sz="2800" b="1" i="1" dirty="0">
                <a:solidFill>
                  <a:schemeClr val="accent3">
                    <a:lumMod val="75000"/>
                  </a:schemeClr>
                </a:solidFill>
              </a:rPr>
            </a:br>
            <a:r>
              <a:rPr lang="ru-RU" sz="2800" b="1" i="1" dirty="0">
                <a:solidFill>
                  <a:schemeClr val="accent3">
                    <a:lumMod val="75000"/>
                  </a:schemeClr>
                </a:solidFill>
              </a:rPr>
              <a:t>				до Ленинграда,</a:t>
            </a:r>
          </a:p>
          <a:p>
            <a:pPr algn="l"/>
            <a:r>
              <a:rPr lang="ru-RU" sz="2800" b="1" i="1" dirty="0">
                <a:solidFill>
                  <a:schemeClr val="accent3">
                    <a:lumMod val="75000"/>
                  </a:schemeClr>
                </a:solidFill>
              </a:rPr>
              <a:t>С милой-милой родины 								дойдет…</a:t>
            </a:r>
          </a:p>
          <a:p>
            <a:pPr algn="r"/>
            <a:r>
              <a:rPr lang="ru-RU" sz="2800" b="1" i="1" dirty="0">
                <a:solidFill>
                  <a:schemeClr val="accent3">
                    <a:lumMod val="75000"/>
                  </a:schemeClr>
                </a:solidFill>
              </a:rPr>
              <a:t> </a:t>
            </a:r>
          </a:p>
          <a:p>
            <a:pPr indent="2419350" algn="r"/>
            <a:r>
              <a:rPr lang="ru-RU" sz="2000" i="1" dirty="0">
                <a:solidFill>
                  <a:schemeClr val="tx1"/>
                </a:solidFill>
              </a:rPr>
              <a:t>Ольга </a:t>
            </a:r>
            <a:r>
              <a:rPr lang="ru-RU" sz="2000" i="1" dirty="0" err="1">
                <a:solidFill>
                  <a:schemeClr val="tx1"/>
                </a:solidFill>
              </a:rPr>
              <a:t>Берггольц</a:t>
            </a:r>
            <a:r>
              <a:rPr lang="ru-RU" sz="2000" i="1" dirty="0">
                <a:solidFill>
                  <a:schemeClr val="tx1"/>
                </a:solidFill>
              </a:rPr>
              <a:t>.</a:t>
            </a:r>
          </a:p>
          <a:p>
            <a:pPr indent="2419350" algn="r"/>
            <a:r>
              <a:rPr lang="ru-RU" sz="2000" i="1" dirty="0">
                <a:solidFill>
                  <a:schemeClr val="tx1"/>
                </a:solidFill>
              </a:rPr>
              <a:t>«Блокадная ласточка»</a:t>
            </a:r>
          </a:p>
        </p:txBody>
      </p:sp>
    </p:spTree>
    <p:extLst>
      <p:ext uri="{BB962C8B-B14F-4D97-AF65-F5344CB8AC3E}">
        <p14:creationId xmlns:p14="http://schemas.microsoft.com/office/powerpoint/2010/main" xmlns="" val="399899411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>
        <p15:prstTrans prst="origami" invX="1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6" name="Picture 10" descr="Картинки по запросу &quot;письма в действующкю ерасную армию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49243" y="-84786"/>
            <a:ext cx="12261911" cy="8174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Картинки по запросу &quot;письма в действующкю ерасную армию&quot;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019" t="2641" r="9886" b="5807"/>
          <a:stretch/>
        </p:blipFill>
        <p:spPr bwMode="auto">
          <a:xfrm rot="21205469">
            <a:off x="1104354" y="739396"/>
            <a:ext cx="6195203" cy="4906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Картинки по запросу &quot;письма в действующкю ерасную армию&quot;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311" t="6305" r="4776" b="7265"/>
          <a:stretch/>
        </p:blipFill>
        <p:spPr bwMode="auto">
          <a:xfrm rot="1241437">
            <a:off x="5582197" y="2025995"/>
            <a:ext cx="6019800" cy="4438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Прямая соединительная линия 2"/>
          <p:cNvCxnSpPr/>
          <p:nvPr/>
        </p:nvCxnSpPr>
        <p:spPr>
          <a:xfrm flipV="1">
            <a:off x="2273182" y="1931349"/>
            <a:ext cx="3290131" cy="33328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7541580" y="2657741"/>
            <a:ext cx="3204673" cy="1222049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6" name="Овал 5"/>
          <p:cNvSpPr/>
          <p:nvPr/>
        </p:nvSpPr>
        <p:spPr>
          <a:xfrm rot="21177108">
            <a:off x="3503776" y="2385532"/>
            <a:ext cx="2110811" cy="680324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 rot="1325879">
            <a:off x="7454169" y="3721423"/>
            <a:ext cx="2539374" cy="680324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346727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Картинки по запросу &quot;почтальоны Вов&quot;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1601"/>
          <a:stretch/>
        </p:blipFill>
        <p:spPr bwMode="auto">
          <a:xfrm>
            <a:off x="-180975" y="-160403"/>
            <a:ext cx="12372975" cy="71788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851583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 descr="E:\++++++РАБОТА МИНСК\2020\Janyary\02 Классный чса Письма надежды\Пистма треугольники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7" y="-962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804937" y="316468"/>
            <a:ext cx="65535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chemeClr val="accent3">
                    <a:lumMod val="75000"/>
                  </a:schemeClr>
                </a:solidFill>
              </a:rPr>
              <a:t>Письма-треугольники</a:t>
            </a:r>
          </a:p>
        </p:txBody>
      </p:sp>
      <p:sp>
        <p:nvSpPr>
          <p:cNvPr id="6" name="Заголовок 5"/>
          <p:cNvSpPr txBox="1">
            <a:spLocks/>
          </p:cNvSpPr>
          <p:nvPr/>
        </p:nvSpPr>
        <p:spPr>
          <a:xfrm>
            <a:off x="6346158" y="2981176"/>
            <a:ext cx="4741147" cy="1131798"/>
          </a:xfrm>
          <a:prstGeom prst="rect">
            <a:avLst/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800" dirty="0"/>
              <a:t>Письма с фронта складывались простым треугольником, заменяющим конверт.</a:t>
            </a:r>
          </a:p>
        </p:txBody>
      </p:sp>
    </p:spTree>
    <p:extLst>
      <p:ext uri="{BB962C8B-B14F-4D97-AF65-F5344CB8AC3E}">
        <p14:creationId xmlns:p14="http://schemas.microsoft.com/office/powerpoint/2010/main" xmlns="" val="25955337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E:\++++++РАБОТА МИНСК\2020\Janyary\02 Классный чса Письма надежды\СТИХИ\4\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65" y="0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Картинки по запросу &quot;На переднем у нас передышка. вов&quot;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624203" y="0"/>
            <a:ext cx="539210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166133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circle/>
      </p:transition>
    </mc:Choice>
    <mc:Fallback>
      <p:transition spd="slow">
        <p:circl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++++++РАБОТА МИНСК\2020\Janyary\02 Классный чса Письма надежды\СТИХИ\4\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4762" y="-1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https://lh3.googleusercontent.com/proxy/MfOYFJef-Ye3MpfEaIF4LLqdoyHTQ2YxbtXediuUYMQcMk437ddOQA5EtpxWISe9p9JQWSH7V7mchJgBvdnP2ykQbMvDjzc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02222" y="990598"/>
            <a:ext cx="8361153" cy="5584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850952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circle/>
      </p:transition>
    </mc:Choice>
    <mc:Fallback>
      <p:transition spd="slow">
        <p:circl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Moi\Desktop\победа\копияЛасточка.jpg">
            <a:extLst>
              <a:ext uri="{FF2B5EF4-FFF2-40B4-BE49-F238E27FC236}">
                <a16:creationId xmlns:a16="http://schemas.microsoft.com/office/drawing/2014/main" xmlns="" id="{1FACDEF2-1FB7-46C2-918A-DA7CBB474D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0258" y="832283"/>
            <a:ext cx="3351074" cy="23736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E514BD21-B570-4C04-AF46-47069DC98344}"/>
              </a:ext>
            </a:extLst>
          </p:cNvPr>
          <p:cNvSpPr txBox="1"/>
          <p:nvPr/>
        </p:nvSpPr>
        <p:spPr>
          <a:xfrm flipH="1">
            <a:off x="1633491" y="-124287"/>
            <a:ext cx="962206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>
                <a:solidFill>
                  <a:srgbClr val="C00000"/>
                </a:solidFill>
              </a:rPr>
              <a:t>Этапы изготовления памятного бейджа «Блокадной ласточки»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179CF29A-DF9A-465A-9624-30EC2A641147}"/>
              </a:ext>
            </a:extLst>
          </p:cNvPr>
          <p:cNvSpPr/>
          <p:nvPr/>
        </p:nvSpPr>
        <p:spPr>
          <a:xfrm>
            <a:off x="457200" y="1104900"/>
            <a:ext cx="3046767" cy="20880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7151840D-C4C9-4B26-A0E5-692030A68DC4}"/>
              </a:ext>
            </a:extLst>
          </p:cNvPr>
          <p:cNvSpPr txBox="1"/>
          <p:nvPr/>
        </p:nvSpPr>
        <p:spPr>
          <a:xfrm>
            <a:off x="106532" y="3192937"/>
            <a:ext cx="443885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dirty="0"/>
          </a:p>
          <a:p>
            <a:r>
              <a:rPr lang="ru-RU" sz="2000" b="1" dirty="0"/>
              <a:t>1. Вырежи по форме бейджа  голубой прямоугольник из синего листа цветной бумаги (символ небо)</a:t>
            </a:r>
          </a:p>
        </p:txBody>
      </p:sp>
      <p:pic>
        <p:nvPicPr>
          <p:cNvPr id="6" name="Picture 2" descr="C:\Users\Moi\Desktop\победа\s1200.png">
            <a:extLst>
              <a:ext uri="{FF2B5EF4-FFF2-40B4-BE49-F238E27FC236}">
                <a16:creationId xmlns:a16="http://schemas.microsoft.com/office/drawing/2014/main" xmlns="" id="{0E21E441-5845-4FB2-BB4F-F7A1562986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77061" y="989326"/>
            <a:ext cx="3127173" cy="23468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EC1C9148-A2E3-478E-BBAA-5632FB3BCA69}"/>
              </a:ext>
            </a:extLst>
          </p:cNvPr>
          <p:cNvSpPr txBox="1"/>
          <p:nvPr/>
        </p:nvSpPr>
        <p:spPr>
          <a:xfrm>
            <a:off x="4569041" y="3192937"/>
            <a:ext cx="346229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2. Используя заготовку аккуратно вырежи «Блокадную ласточку» 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0FD0FFE1-EC9C-4543-BC34-AAD7F174A67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5555" b="35555"/>
          <a:stretch/>
        </p:blipFill>
        <p:spPr>
          <a:xfrm>
            <a:off x="6930999" y="4216707"/>
            <a:ext cx="4120724" cy="251313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D809F49A-88B1-4096-AE0E-0383DFE1A018}"/>
              </a:ext>
            </a:extLst>
          </p:cNvPr>
          <p:cNvSpPr txBox="1"/>
          <p:nvPr/>
        </p:nvSpPr>
        <p:spPr>
          <a:xfrm>
            <a:off x="8204200" y="3336213"/>
            <a:ext cx="3987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3. Используя заготовку аккуратно вырежи георгиевскую ленту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B28F9F42-1E57-40DC-9C11-0AB54B30AD1C}"/>
              </a:ext>
            </a:extLst>
          </p:cNvPr>
          <p:cNvSpPr txBox="1"/>
          <p:nvPr/>
        </p:nvSpPr>
        <p:spPr>
          <a:xfrm>
            <a:off x="936445" y="5232400"/>
            <a:ext cx="44388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4. Склей  части памятного бейджа «Блокадная ласточка»</a:t>
            </a:r>
          </a:p>
        </p:txBody>
      </p:sp>
      <p:sp>
        <p:nvSpPr>
          <p:cNvPr id="12" name="Стрелка: вправо 11">
            <a:extLst>
              <a:ext uri="{FF2B5EF4-FFF2-40B4-BE49-F238E27FC236}">
                <a16:creationId xmlns:a16="http://schemas.microsoft.com/office/drawing/2014/main" xmlns="" id="{035CE4C8-A8B0-4126-B4F5-E6EAC5F59398}"/>
              </a:ext>
            </a:extLst>
          </p:cNvPr>
          <p:cNvSpPr/>
          <p:nvPr/>
        </p:nvSpPr>
        <p:spPr>
          <a:xfrm>
            <a:off x="5375302" y="5427593"/>
            <a:ext cx="1143000" cy="317500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232719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E:\++++++РАБОТА МИНСК\2020\Janyary\02 Классный чса Письма надежды\СТИХИ\1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Заголовок 5"/>
          <p:cNvSpPr txBox="1">
            <a:spLocks/>
          </p:cNvSpPr>
          <p:nvPr/>
        </p:nvSpPr>
        <p:spPr>
          <a:xfrm>
            <a:off x="6964216" y="1906095"/>
            <a:ext cx="4804867" cy="1781032"/>
          </a:xfrm>
          <a:prstGeom prst="rect">
            <a:avLst/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ru-RU" sz="2800" b="1" i="1" dirty="0">
                <a:solidFill>
                  <a:schemeClr val="accent3">
                    <a:lumMod val="75000"/>
                  </a:schemeClr>
                </a:solidFill>
              </a:rPr>
              <a:t>Треугольники-птицы,</a:t>
            </a:r>
          </a:p>
          <a:p>
            <a:pPr algn="l"/>
            <a:r>
              <a:rPr lang="ru-RU" sz="2800" b="1" i="1" dirty="0">
                <a:solidFill>
                  <a:schemeClr val="accent3">
                    <a:lumMod val="75000"/>
                  </a:schemeClr>
                </a:solidFill>
              </a:rPr>
              <a:t>				оригами войны.</a:t>
            </a:r>
          </a:p>
        </p:txBody>
      </p:sp>
    </p:spTree>
    <p:extLst>
      <p:ext uri="{BB962C8B-B14F-4D97-AF65-F5344CB8AC3E}">
        <p14:creationId xmlns:p14="http://schemas.microsoft.com/office/powerpoint/2010/main" xmlns="" val="247845864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E:\++++++РАБОТА МИНСК\2020\Janyary\02 Классный чса Письма надежды\правки\4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26639" y="2385689"/>
            <a:ext cx="493431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3">
                    <a:lumMod val="75000"/>
                  </a:schemeClr>
                </a:solidFill>
              </a:rPr>
              <a:t>Письма с фронта </a:t>
            </a:r>
            <a:r>
              <a:rPr lang="ru-RU" sz="3600" dirty="0"/>
              <a:t>– документальные подтверждения тягот войны.</a:t>
            </a:r>
            <a:endParaRPr lang="ru-RU" sz="3600" b="1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547315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E:\++++++РАБОТА МИНСК\2020\Janyary\02 Классный чса Письма надежды\правки\4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67163" y="2109478"/>
            <a:ext cx="493431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3">
                    <a:lumMod val="75000"/>
                  </a:schemeClr>
                </a:solidFill>
              </a:rPr>
              <a:t>Письма с фронта </a:t>
            </a:r>
            <a:r>
              <a:rPr lang="ru-RU" sz="3600" dirty="0"/>
              <a:t>– </a:t>
            </a:r>
            <a:r>
              <a:rPr lang="ru-RU" sz="2400" dirty="0"/>
              <a:t>простые, бесхитростные строки, полные любви к жизни, они напоминают нам о том, </a:t>
            </a:r>
          </a:p>
          <a:p>
            <a:pPr algn="ctr"/>
            <a:r>
              <a:rPr lang="ru-RU" sz="2400" dirty="0"/>
              <a:t>что нельзя забывать. </a:t>
            </a:r>
            <a:endParaRPr lang="ru-RU" sz="3600" b="1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188783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E:\++++++РАБОТА МИНСК\2020\Janyary\02 Классный чса Письма надежды\правки\4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26639" y="2385689"/>
            <a:ext cx="493431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3">
                    <a:lumMod val="75000"/>
                  </a:schemeClr>
                </a:solidFill>
              </a:rPr>
              <a:t>Письма с фронта </a:t>
            </a:r>
            <a:r>
              <a:rPr lang="ru-RU" sz="3600" dirty="0"/>
              <a:t>– </a:t>
            </a:r>
            <a:r>
              <a:rPr lang="ru-RU" sz="2400" dirty="0"/>
              <a:t>живые строки войны, это голос издалека, голос, который </a:t>
            </a:r>
            <a:br>
              <a:rPr lang="ru-RU" sz="2400" dirty="0"/>
            </a:br>
            <a:r>
              <a:rPr lang="ru-RU" sz="2400" dirty="0"/>
              <a:t>отзывается в наших сердцах.</a:t>
            </a:r>
            <a:endParaRPr lang="ru-RU" sz="2400" b="1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459872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E:\++++++РАБОТА МИНСК\2020\Janyary\02 Классный чса Письма надежды\правки\4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171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26639" y="2385689"/>
            <a:ext cx="4934310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3">
                    <a:lumMod val="75000"/>
                  </a:schemeClr>
                </a:solidFill>
              </a:rPr>
              <a:t>Письма с фронта </a:t>
            </a:r>
            <a:endParaRPr lang="ru-RU" sz="3600" dirty="0"/>
          </a:p>
          <a:p>
            <a:pPr algn="ctr"/>
            <a:r>
              <a:rPr lang="ru-RU" sz="2800" dirty="0"/>
              <a:t>до сих пор бережно хранят </a:t>
            </a:r>
          </a:p>
          <a:p>
            <a:pPr algn="ctr"/>
            <a:r>
              <a:rPr lang="ru-RU" sz="2800" dirty="0"/>
              <a:t>во многих семьях. </a:t>
            </a:r>
            <a:endParaRPr lang="ru-RU" sz="2800" b="1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622773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4" name="Picture 2" descr="E:\++++++РАБОТА МИНСК\2020\Janyary\02 Классный чса Письма надежды\СТИХИ\5\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Заголовок 5"/>
          <p:cNvSpPr txBox="1">
            <a:spLocks/>
          </p:cNvSpPr>
          <p:nvPr/>
        </p:nvSpPr>
        <p:spPr>
          <a:xfrm>
            <a:off x="6944720" y="2317324"/>
            <a:ext cx="4804867" cy="1781032"/>
          </a:xfrm>
          <a:prstGeom prst="rect">
            <a:avLst/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ru-RU" sz="2800" b="1" i="1" dirty="0">
                <a:solidFill>
                  <a:schemeClr val="accent3">
                    <a:lumMod val="75000"/>
                  </a:schemeClr>
                </a:solidFill>
              </a:rPr>
              <a:t>Писали их на смертном 						рубеже</a:t>
            </a:r>
          </a:p>
          <a:p>
            <a:pPr algn="l"/>
            <a:r>
              <a:rPr lang="ru-RU" sz="2800" b="1" i="1" dirty="0">
                <a:solidFill>
                  <a:schemeClr val="accent3">
                    <a:lumMod val="75000"/>
                  </a:schemeClr>
                </a:solidFill>
              </a:rPr>
              <a:t>Под скрежет танков, 							орудийный рёв.</a:t>
            </a:r>
          </a:p>
        </p:txBody>
      </p:sp>
    </p:spTree>
    <p:extLst>
      <p:ext uri="{BB962C8B-B14F-4D97-AF65-F5344CB8AC3E}">
        <p14:creationId xmlns:p14="http://schemas.microsoft.com/office/powerpoint/2010/main" xmlns="" val="40713418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26" name="Picture 2" descr="E:\++++++РАБОТА МИНСК\2020\Janyary\02 Классный чса Письма надежды\СТИХИ\5\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1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5"/>
          <p:cNvSpPr txBox="1">
            <a:spLocks/>
          </p:cNvSpPr>
          <p:nvPr/>
        </p:nvSpPr>
        <p:spPr>
          <a:xfrm>
            <a:off x="6775967" y="2197972"/>
            <a:ext cx="4804867" cy="1781032"/>
          </a:xfrm>
          <a:prstGeom prst="rect">
            <a:avLst/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ru-RU" sz="2800" b="1" i="1" dirty="0">
                <a:solidFill>
                  <a:schemeClr val="accent3">
                    <a:lumMod val="75000"/>
                  </a:schemeClr>
                </a:solidFill>
              </a:rPr>
              <a:t>На улицах сожжённых 									городов.</a:t>
            </a:r>
          </a:p>
        </p:txBody>
      </p:sp>
    </p:spTree>
    <p:extLst>
      <p:ext uri="{BB962C8B-B14F-4D97-AF65-F5344CB8AC3E}">
        <p14:creationId xmlns:p14="http://schemas.microsoft.com/office/powerpoint/2010/main" xmlns="" val="21311578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E:\++++++РАБОТА МИНСК\2020\Janyary\02 Классный чса Письма надежды\правки\4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Заголовок 5"/>
          <p:cNvSpPr txBox="1">
            <a:spLocks/>
          </p:cNvSpPr>
          <p:nvPr/>
        </p:nvSpPr>
        <p:spPr>
          <a:xfrm>
            <a:off x="6758715" y="2499882"/>
            <a:ext cx="4804867" cy="1781032"/>
          </a:xfrm>
          <a:prstGeom prst="rect">
            <a:avLst/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ru-RU" sz="2800" b="1" i="1" dirty="0">
                <a:solidFill>
                  <a:schemeClr val="accent3">
                    <a:lumMod val="75000"/>
                  </a:schemeClr>
                </a:solidFill>
              </a:rPr>
              <a:t>О, письма фронтовые 								грозных лет -</a:t>
            </a:r>
          </a:p>
          <a:p>
            <a:pPr algn="l"/>
            <a:r>
              <a:rPr lang="ru-RU" sz="2800" b="1" i="1" dirty="0">
                <a:solidFill>
                  <a:schemeClr val="accent3">
                    <a:lumMod val="75000"/>
                  </a:schemeClr>
                </a:solidFill>
              </a:rPr>
              <a:t>Бесценней документов </a:t>
            </a:r>
            <a:br>
              <a:rPr lang="ru-RU" sz="2800" b="1" i="1" dirty="0">
                <a:solidFill>
                  <a:schemeClr val="accent3">
                    <a:lumMod val="75000"/>
                  </a:schemeClr>
                </a:solidFill>
              </a:rPr>
            </a:br>
            <a:r>
              <a:rPr lang="ru-RU" sz="2800" b="1" i="1" dirty="0">
                <a:solidFill>
                  <a:schemeClr val="accent3">
                    <a:lumMod val="75000"/>
                  </a:schemeClr>
                </a:solidFill>
              </a:rPr>
              <a:t>					в мире нет.</a:t>
            </a:r>
          </a:p>
        </p:txBody>
      </p:sp>
    </p:spTree>
    <p:extLst>
      <p:ext uri="{BB962C8B-B14F-4D97-AF65-F5344CB8AC3E}">
        <p14:creationId xmlns:p14="http://schemas.microsoft.com/office/powerpoint/2010/main" xmlns="" val="24126379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2" name="Picture 2" descr="E:\++++++РАБОТА МИНСК\2020\Janyary\02 Классный чса Письма надежды\Остаток с 6 стр\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6" y="0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804937" y="316468"/>
            <a:ext cx="65535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chemeClr val="accent3">
                    <a:lumMod val="75000"/>
                  </a:schemeClr>
                </a:solidFill>
              </a:rPr>
              <a:t>ПИСЬМА ПОБЕДЫ</a:t>
            </a:r>
          </a:p>
        </p:txBody>
      </p:sp>
    </p:spTree>
    <p:extLst>
      <p:ext uri="{BB962C8B-B14F-4D97-AF65-F5344CB8AC3E}">
        <p14:creationId xmlns:p14="http://schemas.microsoft.com/office/powerpoint/2010/main" xmlns="" val="38721535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6" name="Picture 2" descr="E:\++++++РАБОТА МИНСК\2020\Janyary\02 Классный чса Письма надежды\Остаток с 6 стр\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65044" y="316468"/>
            <a:ext cx="1150288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chemeClr val="accent3">
                    <a:lumMod val="75000"/>
                  </a:schemeClr>
                </a:solidFill>
              </a:rPr>
              <a:t>ПИСЬМА НАДЕЖДЫ И ЛЮБВИ</a:t>
            </a:r>
          </a:p>
        </p:txBody>
      </p:sp>
    </p:spTree>
    <p:extLst>
      <p:ext uri="{BB962C8B-B14F-4D97-AF65-F5344CB8AC3E}">
        <p14:creationId xmlns:p14="http://schemas.microsoft.com/office/powerpoint/2010/main" xmlns="" val="7337478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B5C8C7D3-096B-AB47-8895-CCE58BFAA86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365229" y="472841"/>
            <a:ext cx="1844650" cy="437745"/>
          </a:xfrm>
          <a:prstGeom prst="rect">
            <a:avLst/>
          </a:prstGeom>
        </p:spPr>
      </p:pic>
      <p:pic>
        <p:nvPicPr>
          <p:cNvPr id="28674" name="Picture 2" descr="E:\++++++РАБОТА МИНСК\2020\Janyary\02 Классный чса Письма надежды\Конец\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63" y="0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78346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E:\++++++РАБОТА МИНСК\2020\Janyary\02 Классный чса Письма надежды\правки\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7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Заголовок 5"/>
          <p:cNvSpPr txBox="1">
            <a:spLocks/>
          </p:cNvSpPr>
          <p:nvPr/>
        </p:nvSpPr>
        <p:spPr>
          <a:xfrm>
            <a:off x="6938578" y="2090290"/>
            <a:ext cx="4804867" cy="1781032"/>
          </a:xfrm>
          <a:prstGeom prst="rect">
            <a:avLst/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ru-RU" sz="2800" b="1" i="1" dirty="0">
                <a:solidFill>
                  <a:schemeClr val="accent3">
                    <a:lumMod val="75000"/>
                  </a:schemeClr>
                </a:solidFill>
              </a:rPr>
              <a:t>Горьких судеб страницы</a:t>
            </a:r>
          </a:p>
          <a:p>
            <a:pPr algn="l"/>
            <a:r>
              <a:rPr lang="ru-RU" sz="2800" b="1" i="1" dirty="0">
                <a:solidFill>
                  <a:schemeClr val="accent3">
                    <a:lumMod val="75000"/>
                  </a:schemeClr>
                </a:solidFill>
              </a:rPr>
              <a:t>		              и страшны, </a:t>
            </a:r>
          </a:p>
          <a:p>
            <a:pPr algn="l"/>
            <a:r>
              <a:rPr lang="ru-RU" sz="2800" b="1" i="1" dirty="0">
                <a:solidFill>
                  <a:schemeClr val="accent3">
                    <a:lumMod val="75000"/>
                  </a:schemeClr>
                </a:solidFill>
              </a:rPr>
              <a:t>                                и нежны.</a:t>
            </a:r>
          </a:p>
        </p:txBody>
      </p:sp>
    </p:spTree>
    <p:extLst>
      <p:ext uri="{BB962C8B-B14F-4D97-AF65-F5344CB8AC3E}">
        <p14:creationId xmlns:p14="http://schemas.microsoft.com/office/powerpoint/2010/main" xmlns="" val="399038522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E:\++++++РАБОТА МИНСК\2020\Janyary\02 Классный чса Письма надежды\правки\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Заголовок 5"/>
          <p:cNvSpPr txBox="1">
            <a:spLocks/>
          </p:cNvSpPr>
          <p:nvPr/>
        </p:nvSpPr>
        <p:spPr>
          <a:xfrm>
            <a:off x="7123629" y="1647968"/>
            <a:ext cx="4804867" cy="1781032"/>
          </a:xfrm>
          <a:prstGeom prst="rect">
            <a:avLst/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ru-RU" sz="2800" b="1" i="1" dirty="0">
                <a:solidFill>
                  <a:schemeClr val="accent3">
                    <a:lumMod val="75000"/>
                  </a:schemeClr>
                </a:solidFill>
              </a:rPr>
              <a:t>Далеки расстоянья</a:t>
            </a:r>
          </a:p>
          <a:p>
            <a:pPr algn="l"/>
            <a:r>
              <a:rPr lang="ru-RU" sz="2800" b="1" i="1" dirty="0">
                <a:solidFill>
                  <a:schemeClr val="accent3">
                    <a:lumMod val="75000"/>
                  </a:schemeClr>
                </a:solidFill>
              </a:rPr>
              <a:t>		        от фронтов </a:t>
            </a:r>
          </a:p>
          <a:p>
            <a:pPr algn="l"/>
            <a:r>
              <a:rPr lang="ru-RU" sz="2800" b="1" i="1" dirty="0">
                <a:solidFill>
                  <a:schemeClr val="accent3">
                    <a:lumMod val="75000"/>
                  </a:schemeClr>
                </a:solidFill>
              </a:rPr>
              <a:t>                               до тылов.</a:t>
            </a:r>
          </a:p>
        </p:txBody>
      </p:sp>
      <p:pic>
        <p:nvPicPr>
          <p:cNvPr id="1028" name="Picture 4" descr="Картинки по запросу &quot;письма вов&quot;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4116" y="594542"/>
            <a:ext cx="6352427" cy="4079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Картинки по запросу &quot;письма вов&quot;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4115" y="4524899"/>
            <a:ext cx="2724797" cy="1691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Картинки по запросу &quot;письма вов тыл&quot;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78913" y="3132271"/>
            <a:ext cx="4431207" cy="3083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9962192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E:\++++++РАБОТА МИНСК\2020\Janyary\02 Классный чса Письма надежды\СТИХИ\1\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4287" y="0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Заголовок 5"/>
          <p:cNvSpPr txBox="1">
            <a:spLocks/>
          </p:cNvSpPr>
          <p:nvPr/>
        </p:nvSpPr>
        <p:spPr>
          <a:xfrm>
            <a:off x="6792898" y="2597921"/>
            <a:ext cx="4804867" cy="2234460"/>
          </a:xfrm>
          <a:prstGeom prst="rect">
            <a:avLst/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ru-RU" sz="2800" b="1" i="1" dirty="0">
                <a:solidFill>
                  <a:schemeClr val="accent3">
                    <a:lumMod val="75000"/>
                  </a:schemeClr>
                </a:solidFill>
              </a:rPr>
              <a:t>Письма – связь расставаний</a:t>
            </a:r>
          </a:p>
          <a:p>
            <a:pPr algn="r"/>
            <a:r>
              <a:rPr lang="ru-RU" sz="2800" b="1" i="1" dirty="0">
                <a:solidFill>
                  <a:schemeClr val="accent3">
                    <a:lumMod val="75000"/>
                  </a:schemeClr>
                </a:solidFill>
              </a:rPr>
              <a:t>		через магию слов.</a:t>
            </a:r>
          </a:p>
          <a:p>
            <a:pPr algn="r"/>
            <a:endParaRPr lang="ru-RU" sz="2800" b="1" i="1" dirty="0">
              <a:solidFill>
                <a:schemeClr val="accent3">
                  <a:lumMod val="75000"/>
                </a:schemeClr>
              </a:solidFill>
            </a:endParaRPr>
          </a:p>
          <a:p>
            <a:pPr algn="r"/>
            <a:r>
              <a:rPr lang="ru-RU" sz="2800" b="1" i="1" dirty="0">
                <a:solidFill>
                  <a:schemeClr val="accent3">
                    <a:lumMod val="75000"/>
                  </a:schemeClr>
                </a:solidFill>
              </a:rPr>
              <a:t> </a:t>
            </a:r>
          </a:p>
          <a:p>
            <a:pPr algn="r"/>
            <a:endParaRPr lang="ru-RU" sz="2800" b="1" i="1" dirty="0">
              <a:solidFill>
                <a:schemeClr val="accent3">
                  <a:lumMod val="75000"/>
                </a:schemeClr>
              </a:solidFill>
            </a:endParaRPr>
          </a:p>
          <a:p>
            <a:pPr algn="r"/>
            <a:r>
              <a:rPr lang="ru-RU" sz="2000" i="1" dirty="0">
                <a:solidFill>
                  <a:schemeClr val="tx1"/>
                </a:solidFill>
              </a:rPr>
              <a:t>Евгений </a:t>
            </a:r>
            <a:r>
              <a:rPr lang="ru-RU" sz="2000" i="1" dirty="0" err="1">
                <a:solidFill>
                  <a:schemeClr val="tx1"/>
                </a:solidFill>
              </a:rPr>
              <a:t>Кабалин</a:t>
            </a:r>
            <a:r>
              <a:rPr lang="ru-RU" sz="2000" i="1" dirty="0">
                <a:solidFill>
                  <a:schemeClr val="tx1"/>
                </a:solidFill>
              </a:rPr>
              <a:t>. </a:t>
            </a:r>
          </a:p>
          <a:p>
            <a:pPr algn="r"/>
            <a:r>
              <a:rPr lang="ru-RU" sz="2000" i="1" dirty="0">
                <a:solidFill>
                  <a:schemeClr val="tx1"/>
                </a:solidFill>
              </a:rPr>
              <a:t>«Фронтовые письма» </a:t>
            </a:r>
          </a:p>
        </p:txBody>
      </p:sp>
    </p:spTree>
    <p:extLst>
      <p:ext uri="{BB962C8B-B14F-4D97-AF65-F5344CB8AC3E}">
        <p14:creationId xmlns:p14="http://schemas.microsoft.com/office/powerpoint/2010/main" xmlns="" val="301649751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E:\++++++РАБОТА МИНСК\2020\Janyary\02 Классный чса Письма надежды\правки\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187132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E:\++++++РАБОТА МИНСК\2020\Janyary\11 іконка лого новое\logo znanio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08314" y="-164298"/>
            <a:ext cx="2399085" cy="899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2" descr="Картинки по запросу &quot;почта вов&quot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93405" y="324741"/>
            <a:ext cx="5341121" cy="3717420"/>
          </a:xfrm>
          <a:prstGeom prst="rect">
            <a:avLst/>
          </a:prstGeom>
          <a:ln w="38100" cap="sq">
            <a:solidFill>
              <a:schemeClr val="bg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487096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E:\++++++РАБОТА МИНСК\2020\Janyary\02 Классный чса Письма надежды\1 часть Эл почта\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7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425771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D9B247"/>
      </a:accent1>
      <a:accent2>
        <a:srgbClr val="CC702D"/>
      </a:accent2>
      <a:accent3>
        <a:srgbClr val="B53A31"/>
      </a:accent3>
      <a:accent4>
        <a:srgbClr val="815F56"/>
      </a:accent4>
      <a:accent5>
        <a:srgbClr val="AE9E7C"/>
      </a:accent5>
      <a:accent6>
        <a:srgbClr val="7B8865"/>
      </a:accent6>
      <a:hlink>
        <a:srgbClr val="BB7826"/>
      </a:hlink>
      <a:folHlink>
        <a:srgbClr val="CF9C5F"/>
      </a:folHlink>
    </a:clrScheme>
    <a:fontScheme name="Натуральные материалы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>
    <a:txDef>
      <a:spPr>
        <a:noFill/>
        <a:ln>
          <a:noFill/>
        </a:ln>
      </a:spPr>
      <a:bodyPr wrap="square" rtlCol="0">
        <a:spAutoFit/>
      </a:bodyPr>
      <a:lstStyle>
        <a:defPPr algn="ctr">
          <a:defRPr sz="3200" b="1" smtClean="0">
            <a:solidFill>
              <a:schemeClr val="accent3">
                <a:lumMod val="75000"/>
              </a:schemeClr>
            </a:solidFill>
          </a:defRPr>
        </a:defPPr>
      </a:lstStyle>
      <a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a:style>
    </a:txDef>
  </a:objectDefaults>
  <a:extraClrSchemeLst/>
  <a:extLst>
    <a:ext uri="{05A4C25C-085E-4340-85A3-A5531E510DB2}">
      <thm15:themeFamily xmlns:thm15="http://schemas.microsoft.com/office/thememl/2012/main" xmlns="" name="Organic" id="{28CDC826-8792-45C0-861B-85EB3ADEDA33}" vid="{E4E49EB0-FB00-41F5-9359-4843D783A23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53607</TotalTime>
  <Words>242</Words>
  <Application>Microsoft Office PowerPoint</Application>
  <PresentationFormat>Произвольный</PresentationFormat>
  <Paragraphs>65</Paragraphs>
  <Slides>39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0" baseType="lpstr">
      <vt:lpstr>Натуральные материалы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Asus</dc:creator>
  <cp:lastModifiedBy>Moi</cp:lastModifiedBy>
  <cp:revision>3043</cp:revision>
  <dcterms:created xsi:type="dcterms:W3CDTF">2017-01-09T10:38:11Z</dcterms:created>
  <dcterms:modified xsi:type="dcterms:W3CDTF">2020-04-30T09:30:51Z</dcterms:modified>
</cp:coreProperties>
</file>